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8" r:id="rId4"/>
    <p:sldId id="264" r:id="rId5"/>
    <p:sldId id="266" r:id="rId6"/>
    <p:sldId id="267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BD1E-E768-4432-9972-E85087DBC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6AF4E-86BF-45FE-AB39-24B55791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77A3C-165A-4913-AED9-B80672F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5A610-A6F4-42CE-94B5-BAD6BA0C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A41FA-B973-4B63-8EAD-D310D2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EE11-7843-482D-B120-BAA03920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7ACE0-D7C6-4CAA-9D0B-2B1C733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F624-B16D-4947-866F-4A8E9BD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F30ADA-61C2-45C3-ADA1-C09A27E5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E63D6-0A8B-4434-83E7-F71763EB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A0C1AF-FB9F-430B-B2A1-0201916A3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A5712B-D093-4F78-9CC8-C86CBE266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CCE93-347D-4812-AE22-488AF0E9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BB94D-A92F-465E-B993-789F627D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B5ECF-782D-46AB-A3AE-69148C1D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4195-248C-49BC-AA87-3C536BAE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90237-6DCD-4451-BE20-42A850B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F9E4C-C04B-41A1-AF18-72E2F90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F8ACC-EA49-4CCC-B174-2F672CA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07801-D180-4401-80B1-7CF71280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0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9A14E-7B8B-46A4-AC62-97831A20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2EA47-0979-4AF1-8099-3CB76D5A7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F95EA-03E7-42FA-ADFE-77064A74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61BD2-DE3E-424E-B07B-488B7F08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6483B-4873-43A2-A90F-55C84B06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35EE-82E1-45FB-8434-7EC8506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7B66D-7CA7-42F5-B95A-63D0C45F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A8AF9-02BD-48D4-BEA0-59DE0D2F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48D6F-7E74-43DE-B601-7546269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59DF-5DE1-4FDF-83CA-8ECFE5B3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D80570-CD17-4CFF-904F-445878C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F27A-A7FD-4BA3-9422-BBA289A5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75834-A4CE-404C-AF6F-09127B4E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3BAB4-AB4A-40D4-9CD6-B331A22B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F9A6E-2389-4C38-80A5-FAEEB6E02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11837A-53E4-413D-87C6-B619B9D64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D9614F-CB50-4567-8F73-10AA7617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DCB00E-0A91-4559-93A7-3C1C3B3B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DF8F68-13DC-4BF4-BDB3-B8D19C70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7B299-7772-4E7B-B80A-6ACBE0F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1FA64B-E099-4B44-BFE4-53E0DDD5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3ED81-1E44-4F1F-A6E5-357A86B9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7DF54C-54D2-4D00-944B-A066CE3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7ABE6-B59D-42AA-A6B8-9FAA860F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42060-1BBD-4C10-B911-7FE3E56B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D3F7C-F4A2-4F51-8380-4A6A68E8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6939D-9890-4BFA-BFA1-12296320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AA9BA-9347-42B7-A185-6A8A8B01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AC57E1-94C2-481D-857A-15EB68CF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6F5DAD-C167-462B-BBBA-C3928F8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3AF93-672F-4005-9272-29032B25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DB4E7-54C5-4A77-A04A-3DD024F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A16CC-AABD-49FC-A18A-E52CEA70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DB696F-CD8C-4E80-99FE-6CDC1E61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190B58-60BB-4B6D-931A-C69DA79BA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6D263-BE46-4681-92C8-5202B0AC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4B079-35BA-4F35-A6BF-BFDAC847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E9FE9-1011-40A1-A5E5-699A732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5F7D98-B8FE-48B4-9B2F-885C722B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9B919-990C-439B-8CAF-1E4BF0FEC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9069B-EEC9-454E-95F3-755CA1783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1009D-7F38-431E-A4CB-7F02C6E53CB2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55A70-0509-4201-95D8-C6CEBFF21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29568-FBE1-49DA-B056-273BC3C7A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1EDBA15-425F-4DB0-8CD8-A64550483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56" y="1490920"/>
            <a:ext cx="5486400" cy="412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F534F2B-3423-4037-B27D-F71FF52B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97" y="1516584"/>
            <a:ext cx="5486400" cy="41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0212DA-60F4-4D4F-8483-2A888217C523}"/>
              </a:ext>
            </a:extLst>
          </p:cNvPr>
          <p:cNvSpPr txBox="1"/>
          <p:nvPr/>
        </p:nvSpPr>
        <p:spPr>
          <a:xfrm>
            <a:off x="3201751" y="4268530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MARD = 1.50%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MARD = 1.44%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C6DBB1-A5F6-4C0C-87DD-8B379B85D6A6}"/>
              </a:ext>
            </a:extLst>
          </p:cNvPr>
          <p:cNvSpPr txBox="1"/>
          <p:nvPr/>
        </p:nvSpPr>
        <p:spPr>
          <a:xfrm>
            <a:off x="273397" y="12387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60AB92-AD1D-4DC9-A21B-073E66A20983}"/>
              </a:ext>
            </a:extLst>
          </p:cNvPr>
          <p:cNvSpPr txBox="1"/>
          <p:nvPr/>
        </p:nvSpPr>
        <p:spPr>
          <a:xfrm>
            <a:off x="6096000" y="124081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950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534DBF-28B1-49FD-8CAE-7A8E04B5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0"/>
            <a:ext cx="898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857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白色的地图&#10;&#10;描述已自动生成">
            <a:extLst>
              <a:ext uri="{FF2B5EF4-FFF2-40B4-BE49-F238E27FC236}">
                <a16:creationId xmlns:a16="http://schemas.microsoft.com/office/drawing/2014/main" id="{5365FDA3-2EF8-465F-8054-A77A5A4CE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r="27112"/>
          <a:stretch/>
        </p:blipFill>
        <p:spPr>
          <a:xfrm>
            <a:off x="353156" y="1060805"/>
            <a:ext cx="3641345" cy="4572000"/>
          </a:xfrm>
          <a:prstGeom prst="rect">
            <a:avLst/>
          </a:prstGeom>
        </p:spPr>
      </p:pic>
      <p:pic>
        <p:nvPicPr>
          <p:cNvPr id="7" name="图片 6" descr="白色的地图&#10;&#10;描述已自动生成">
            <a:extLst>
              <a:ext uri="{FF2B5EF4-FFF2-40B4-BE49-F238E27FC236}">
                <a16:creationId xmlns:a16="http://schemas.microsoft.com/office/drawing/2014/main" id="{EEDC223D-9CD5-465F-9C69-8FE5655CD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r="27112"/>
          <a:stretch/>
        </p:blipFill>
        <p:spPr>
          <a:xfrm>
            <a:off x="4267406" y="1060805"/>
            <a:ext cx="3641345" cy="4572000"/>
          </a:xfrm>
          <a:prstGeom prst="rect">
            <a:avLst/>
          </a:prstGeom>
        </p:spPr>
      </p:pic>
      <p:pic>
        <p:nvPicPr>
          <p:cNvPr id="10" name="图片 9" descr="地图上有字&#10;&#10;描述已自动生成">
            <a:extLst>
              <a:ext uri="{FF2B5EF4-FFF2-40B4-BE49-F238E27FC236}">
                <a16:creationId xmlns:a16="http://schemas.microsoft.com/office/drawing/2014/main" id="{01B45160-61B3-499A-9046-2519D5395E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5" r="26944"/>
          <a:stretch/>
        </p:blipFill>
        <p:spPr>
          <a:xfrm>
            <a:off x="8181656" y="1060805"/>
            <a:ext cx="36413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03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的地图&#10;&#10;描述已自动生成">
            <a:extLst>
              <a:ext uri="{FF2B5EF4-FFF2-40B4-BE49-F238E27FC236}">
                <a16:creationId xmlns:a16="http://schemas.microsoft.com/office/drawing/2014/main" id="{D2DF8482-7DDC-40B4-BFE6-4E614BC6F7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9" r="26952"/>
          <a:stretch/>
        </p:blipFill>
        <p:spPr>
          <a:xfrm>
            <a:off x="301994" y="1143000"/>
            <a:ext cx="3632201" cy="4572000"/>
          </a:xfrm>
          <a:prstGeom prst="rect">
            <a:avLst/>
          </a:prstGeom>
        </p:spPr>
      </p:pic>
      <p:pic>
        <p:nvPicPr>
          <p:cNvPr id="5" name="图片 4" descr="人的地图&#10;&#10;描述已自动生成">
            <a:extLst>
              <a:ext uri="{FF2B5EF4-FFF2-40B4-BE49-F238E27FC236}">
                <a16:creationId xmlns:a16="http://schemas.microsoft.com/office/drawing/2014/main" id="{996136BB-41A3-4729-8631-C4CAE62876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r="27214"/>
          <a:stretch/>
        </p:blipFill>
        <p:spPr>
          <a:xfrm>
            <a:off x="4300486" y="1143000"/>
            <a:ext cx="3632201" cy="4572000"/>
          </a:xfrm>
          <a:prstGeom prst="rect">
            <a:avLst/>
          </a:prstGeom>
        </p:spPr>
      </p:pic>
      <p:pic>
        <p:nvPicPr>
          <p:cNvPr id="8" name="图片 7" descr="人的地图&#10;&#10;描述已自动生成">
            <a:extLst>
              <a:ext uri="{FF2B5EF4-FFF2-40B4-BE49-F238E27FC236}">
                <a16:creationId xmlns:a16="http://schemas.microsoft.com/office/drawing/2014/main" id="{2D488659-E2B6-478A-87F1-2949005FAB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2" r="27239"/>
          <a:stretch/>
        </p:blipFill>
        <p:spPr>
          <a:xfrm>
            <a:off x="8298978" y="1143000"/>
            <a:ext cx="363220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1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白色的地图&#10;&#10;描述已自动生成">
            <a:extLst>
              <a:ext uri="{FF2B5EF4-FFF2-40B4-BE49-F238E27FC236}">
                <a16:creationId xmlns:a16="http://schemas.microsoft.com/office/drawing/2014/main" id="{241CCD4E-D7F9-41E9-86C3-02E1C659E5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27046"/>
          <a:stretch/>
        </p:blipFill>
        <p:spPr>
          <a:xfrm>
            <a:off x="164386" y="1047963"/>
            <a:ext cx="3637052" cy="4572000"/>
          </a:xfrm>
          <a:prstGeom prst="rect">
            <a:avLst/>
          </a:prstGeom>
        </p:spPr>
      </p:pic>
      <p:pic>
        <p:nvPicPr>
          <p:cNvPr id="7" name="图片 6" descr="人的地图&#10;&#10;描述已自动生成">
            <a:extLst>
              <a:ext uri="{FF2B5EF4-FFF2-40B4-BE49-F238E27FC236}">
                <a16:creationId xmlns:a16="http://schemas.microsoft.com/office/drawing/2014/main" id="{41A5A3D9-0751-49B2-AB8A-0AF875CD4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r="26993"/>
          <a:stretch/>
        </p:blipFill>
        <p:spPr>
          <a:xfrm>
            <a:off x="4123362" y="1047963"/>
            <a:ext cx="3637053" cy="4572000"/>
          </a:xfrm>
          <a:prstGeom prst="rect">
            <a:avLst/>
          </a:prstGeom>
        </p:spPr>
      </p:pic>
      <p:pic>
        <p:nvPicPr>
          <p:cNvPr id="10" name="图片 9" descr="人的地图&#10;&#10;描述已自动生成">
            <a:extLst>
              <a:ext uri="{FF2B5EF4-FFF2-40B4-BE49-F238E27FC236}">
                <a16:creationId xmlns:a16="http://schemas.microsoft.com/office/drawing/2014/main" id="{0AA3E17D-5974-44DC-8C15-668A373BC0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r="27285"/>
          <a:stretch/>
        </p:blipFill>
        <p:spPr>
          <a:xfrm>
            <a:off x="8082339" y="1047963"/>
            <a:ext cx="36370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36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白色的地图&#10;&#10;描述已自动生成">
            <a:extLst>
              <a:ext uri="{FF2B5EF4-FFF2-40B4-BE49-F238E27FC236}">
                <a16:creationId xmlns:a16="http://schemas.microsoft.com/office/drawing/2014/main" id="{B7BCB1F6-3CB7-4138-AB1A-FEB1375AE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9" r="27219"/>
          <a:stretch/>
        </p:blipFill>
        <p:spPr>
          <a:xfrm>
            <a:off x="431518" y="1143000"/>
            <a:ext cx="3623353" cy="4572000"/>
          </a:xfrm>
          <a:prstGeom prst="rect">
            <a:avLst/>
          </a:prstGeom>
        </p:spPr>
      </p:pic>
      <p:pic>
        <p:nvPicPr>
          <p:cNvPr id="7" name="图片 6" descr="白色的地图&#10;&#10;描述已自动生成">
            <a:extLst>
              <a:ext uri="{FF2B5EF4-FFF2-40B4-BE49-F238E27FC236}">
                <a16:creationId xmlns:a16="http://schemas.microsoft.com/office/drawing/2014/main" id="{3318E057-08AD-4F5B-B435-E6C0786F3B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1" r="27576"/>
          <a:stretch/>
        </p:blipFill>
        <p:spPr>
          <a:xfrm>
            <a:off x="4325422" y="1143000"/>
            <a:ext cx="3623353" cy="4572000"/>
          </a:xfrm>
          <a:prstGeom prst="rect">
            <a:avLst/>
          </a:prstGeom>
        </p:spPr>
      </p:pic>
      <p:pic>
        <p:nvPicPr>
          <p:cNvPr id="10" name="图片 9" descr="白色的地图&#10;&#10;描述已自动生成">
            <a:extLst>
              <a:ext uri="{FF2B5EF4-FFF2-40B4-BE49-F238E27FC236}">
                <a16:creationId xmlns:a16="http://schemas.microsoft.com/office/drawing/2014/main" id="{DE65A46A-FED9-40D7-B3E2-520C694E9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0" r="27117"/>
          <a:stretch/>
        </p:blipFill>
        <p:spPr>
          <a:xfrm>
            <a:off x="8219326" y="1143000"/>
            <a:ext cx="362335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00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地图上有字&#10;&#10;描述已自动生成">
            <a:extLst>
              <a:ext uri="{FF2B5EF4-FFF2-40B4-BE49-F238E27FC236}">
                <a16:creationId xmlns:a16="http://schemas.microsoft.com/office/drawing/2014/main" id="{885D1771-98AA-4F3C-A8D5-5B560990C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6" r="27189"/>
          <a:stretch/>
        </p:blipFill>
        <p:spPr>
          <a:xfrm>
            <a:off x="355600" y="1143000"/>
            <a:ext cx="3683000" cy="4572000"/>
          </a:xfrm>
          <a:prstGeom prst="rect">
            <a:avLst/>
          </a:prstGeom>
        </p:spPr>
      </p:pic>
      <p:pic>
        <p:nvPicPr>
          <p:cNvPr id="5" name="图片 4" descr="地图上有字&#10;&#10;描述已自动生成">
            <a:extLst>
              <a:ext uri="{FF2B5EF4-FFF2-40B4-BE49-F238E27FC236}">
                <a16:creationId xmlns:a16="http://schemas.microsoft.com/office/drawing/2014/main" id="{8D1F15AF-AE90-4E49-BC0A-B22077CD4C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r="27108"/>
          <a:stretch/>
        </p:blipFill>
        <p:spPr>
          <a:xfrm>
            <a:off x="4286250" y="1143000"/>
            <a:ext cx="3683000" cy="4572000"/>
          </a:xfrm>
          <a:prstGeom prst="rect">
            <a:avLst/>
          </a:prstGeom>
        </p:spPr>
      </p:pic>
      <p:pic>
        <p:nvPicPr>
          <p:cNvPr id="8" name="图片 7" descr="人的地图&#10;&#10;描述已自动生成">
            <a:extLst>
              <a:ext uri="{FF2B5EF4-FFF2-40B4-BE49-F238E27FC236}">
                <a16:creationId xmlns:a16="http://schemas.microsoft.com/office/drawing/2014/main" id="{8D614E9E-C72C-45F4-9A8E-E0C4F03AB8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4" r="26821"/>
          <a:stretch/>
        </p:blipFill>
        <p:spPr>
          <a:xfrm>
            <a:off x="8216900" y="1143000"/>
            <a:ext cx="3683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1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16</Words>
  <Application>Microsoft Office PowerPoint</Application>
  <PresentationFormat>宽屏</PresentationFormat>
  <Paragraphs>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yizhengxiang</dc:creator>
  <cp:lastModifiedBy>yizhengxiang</cp:lastModifiedBy>
  <cp:revision>19</cp:revision>
  <dcterms:created xsi:type="dcterms:W3CDTF">2020-06-10T20:09:14Z</dcterms:created>
  <dcterms:modified xsi:type="dcterms:W3CDTF">2020-09-22T07:30:20Z</dcterms:modified>
</cp:coreProperties>
</file>